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64" r:id="rId2"/>
    <p:sldId id="275" r:id="rId3"/>
    <p:sldId id="288" r:id="rId4"/>
    <p:sldId id="295" r:id="rId5"/>
    <p:sldId id="276" r:id="rId6"/>
    <p:sldId id="291" r:id="rId7"/>
    <p:sldId id="292" r:id="rId8"/>
    <p:sldId id="281" r:id="rId9"/>
    <p:sldId id="299" r:id="rId10"/>
    <p:sldId id="298" r:id="rId11"/>
    <p:sldId id="278" r:id="rId12"/>
    <p:sldId id="289" r:id="rId13"/>
    <p:sldId id="265" r:id="rId14"/>
    <p:sldId id="296" r:id="rId15"/>
    <p:sldId id="274" r:id="rId16"/>
    <p:sldId id="266" r:id="rId17"/>
    <p:sldId id="267" r:id="rId18"/>
    <p:sldId id="283" r:id="rId19"/>
    <p:sldId id="270" r:id="rId20"/>
    <p:sldId id="268" r:id="rId21"/>
    <p:sldId id="271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8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7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8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2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2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0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1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0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4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usinessinsider.com.pl/rozwoj-osobisty/kariera/jak-pisac-e-maile-szablon-dla-dobrego-e-maila/e1gxxx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businessinsider.com.pl/rozwoj-osobisty/kariera/jak-dobrze-pisac-maile/l1cs5r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7533" y="508957"/>
            <a:ext cx="10198148" cy="1228403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dirty="0">
                <a:latin typeface="Arial Black" panose="020B0A04020102020204" pitchFamily="34" charset="0"/>
              </a:rPr>
              <a:t>                                                              </a:t>
            </a:r>
            <a:br>
              <a:rPr lang="pl-PL" dirty="0">
                <a:latin typeface="Arial Black" panose="020B0A04020102020204" pitchFamily="34" charset="0"/>
              </a:rPr>
            </a:br>
            <a:br>
              <a:rPr lang="pl-PL" dirty="0">
                <a:latin typeface="Arial Black" panose="020B0A04020102020204" pitchFamily="34" charset="0"/>
              </a:rPr>
            </a:br>
            <a:br>
              <a:rPr lang="pl-PL" dirty="0">
                <a:latin typeface="Arial Black" panose="020B0A04020102020204" pitchFamily="34" charset="0"/>
              </a:rPr>
            </a:br>
            <a:r>
              <a:rPr lang="pl-P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poprawnie pisać oficjalne e-maile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czy </a:t>
            </a:r>
            <a:r>
              <a:rPr lang="pl-PL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b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Każda z powyższych pisowni jest  poprawna,  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 charakter oficjalny, podczas gdy 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potoczny.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533" y="2147978"/>
            <a:ext cx="9169878" cy="37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Słowa Pan i Pani zawsze piszemy wielkimi literami. </a:t>
            </a:r>
            <a:r>
              <a:rPr lang="pl-PL" b="1" dirty="0"/>
              <a:t>To wyraz szacunku dla adresata</a:t>
            </a:r>
            <a:r>
              <a:rPr lang="pl-PL" dirty="0"/>
              <a:t>. </a:t>
            </a:r>
          </a:p>
          <a:p>
            <a:r>
              <a:rPr lang="pl-PL" dirty="0"/>
              <a:t>Po drugie, jeżeli rozpoczęliśmy już wiadomość od sformułowania "Szanowny Panie, ....", to dalszą część zaczynamy małą literą. </a:t>
            </a:r>
          </a:p>
          <a:p>
            <a:r>
              <a:rPr lang="pl-PL" b="1" dirty="0"/>
              <a:t>Jeżeli  używamy przecinka, to powinniśmy kontynuować treść wiadomości małą literą.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075" y="1737359"/>
            <a:ext cx="4599605" cy="413173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694098" y="3700733"/>
            <a:ext cx="3390181" cy="4140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lewo 4"/>
          <p:cNvSpPr/>
          <p:nvPr/>
        </p:nvSpPr>
        <p:spPr>
          <a:xfrm>
            <a:off x="10826150" y="4770407"/>
            <a:ext cx="978408" cy="48463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51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WSKAZÓWKI- PODKREŚLENIE FUNKCJI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Jeśli chcemy  w powitaniu PODKREŚLIĆ funkcję, jaką pełni adresat wiadomości, należy to zapisać w ten sposób: </a:t>
            </a:r>
            <a:r>
              <a:rPr lang="pl-PL" b="1" dirty="0"/>
              <a:t>Szanowny Panie Prezesie, Szanowny Panie Redaktorze, Szanowny Panie Dyrektorze</a:t>
            </a:r>
            <a:r>
              <a:rPr lang="pl-PL" dirty="0"/>
              <a:t>, itp.</a:t>
            </a:r>
            <a:br>
              <a:rPr lang="pl-PL" dirty="0"/>
            </a:br>
            <a:endParaRPr lang="pl-PL" dirty="0"/>
          </a:p>
          <a:p>
            <a:r>
              <a:rPr lang="pl-PL" dirty="0"/>
              <a:t>Stosuj odstępy jednego wiersza pomiędzy akapitami. Tekst będzie w ten sposób bardziej czytelny.</a:t>
            </a:r>
            <a:br>
              <a:rPr lang="pl-PL" dirty="0"/>
            </a:br>
            <a:endParaRPr lang="pl-PL" dirty="0"/>
          </a:p>
          <a:p>
            <a:r>
              <a:rPr lang="pl-PL" b="1" dirty="0"/>
              <a:t>Adres odbiorcy wpisz tuż przed wysłaniem przygotowanej wiadomości. W ten sposób nie wyślesz jej niedokończonej przez przypadkowe wciśnięcie klawiszy LUB DO NIEWŁAŚCIWEGO ADRESATA.</a:t>
            </a:r>
            <a:br>
              <a:rPr lang="pl-PL" b="1" dirty="0"/>
            </a:br>
            <a:endParaRPr lang="pl-PL" b="1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806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WSKAZÓWKI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Unikaj aluzji i humoru, który mógłby zostać zrozumiany odmiennie od Twoich intencji. </a:t>
            </a:r>
          </a:p>
          <a:p>
            <a:r>
              <a:rPr lang="pl-PL" dirty="0"/>
              <a:t>W korespondencji prywatnej używa się </a:t>
            </a:r>
            <a:r>
              <a:rPr lang="pl-PL" dirty="0" err="1"/>
              <a:t>emotikonów</a:t>
            </a:r>
            <a:r>
              <a:rPr lang="pl-PL" dirty="0"/>
              <a:t>, aby oddać swój nastrój, ale w korespondencji służbowej, oficjalnej wygląda to mało poważnie i nie jest stosowane.</a:t>
            </a:r>
          </a:p>
          <a:p>
            <a:endParaRPr lang="pl-PL" dirty="0"/>
          </a:p>
        </p:txBody>
      </p:sp>
      <p:pic>
        <p:nvPicPr>
          <p:cNvPr id="7" name="Symbol zastępczy zawartości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626" y="2081832"/>
            <a:ext cx="3066349" cy="3551587"/>
          </a:xfrm>
          <a:prstGeom prst="rect">
            <a:avLst/>
          </a:prstGeom>
        </p:spPr>
      </p:pic>
      <p:pic>
        <p:nvPicPr>
          <p:cNvPr id="8" name="Symbol zastępczy zawartości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231" y="4036143"/>
            <a:ext cx="4692770" cy="2156603"/>
          </a:xfrm>
          <a:prstGeom prst="rect">
            <a:avLst/>
          </a:prstGeom>
        </p:spPr>
      </p:pic>
      <p:sp>
        <p:nvSpPr>
          <p:cNvPr id="9" name="Strzałka w prawo 8"/>
          <p:cNvSpPr/>
          <p:nvPr/>
        </p:nvSpPr>
        <p:spPr>
          <a:xfrm rot="19893724">
            <a:off x="1472740" y="4844813"/>
            <a:ext cx="374854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rot="18694773">
            <a:off x="5951584" y="3408064"/>
            <a:ext cx="490951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92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Emotikony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Emotikony mogą ułatwiać komunikację na czatach, w prywatnych wiadomościach z bliskimi osobami, w SMS-ach. Jednak w e-mailach o charakterze formalnym należy ich unikać. </a:t>
            </a:r>
          </a:p>
          <a:p>
            <a:r>
              <a:rPr lang="pl-PL" dirty="0"/>
              <a:t>Po pierwsze, nie wyglądają profesjonalnie. </a:t>
            </a:r>
          </a:p>
          <a:p>
            <a:r>
              <a:rPr lang="pl-PL" dirty="0"/>
              <a:t>Po drugie, e-maile służbowe powinny być </a:t>
            </a:r>
            <a:r>
              <a:rPr lang="pl-PL" dirty="0">
                <a:hlinkClick r:id="rId2"/>
              </a:rPr>
              <a:t>utrzymane w poważnym tonie</a:t>
            </a:r>
            <a:r>
              <a:rPr lang="pl-PL" dirty="0"/>
              <a:t>, raczej unikamy w nich wyrażania własnych emocji.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231" y="4036143"/>
            <a:ext cx="7653558" cy="21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WSKAZÓWKI 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Nie należy pisać e-maila w stanie silnego wzburzenia emocjonalnego. </a:t>
            </a:r>
          </a:p>
          <a:p>
            <a:r>
              <a:rPr lang="pl-PL" dirty="0"/>
              <a:t>(Możemy napisać coś, czego byśmy nigdy nie powiedzieli osobiście).</a:t>
            </a:r>
            <a:br>
              <a:rPr lang="pl-PL" dirty="0"/>
            </a:br>
            <a:endParaRPr lang="pl-PL" dirty="0"/>
          </a:p>
          <a:p>
            <a:r>
              <a:rPr lang="pl-PL" dirty="0"/>
              <a:t>Należy pamiętać, że e-mail stanowi dowód tego, co twierdziliśmy, a także słów skierowanych do nas. Nie piszemy czegoś, czego możemy się później wstydzić lub co zostałoby wykorzystane przeciwko nam.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11" name="Symbol zastępczy zawartości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578" y="1845734"/>
            <a:ext cx="4938712" cy="38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1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ZAŁĄCZNIKI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Informuj o załącznikach. </a:t>
            </a:r>
            <a:r>
              <a:rPr lang="pl-PL" dirty="0"/>
              <a:t>Chodzi o sytuacje, w których przesyłane są  wszelkiego rodzaju dokumenty, raporty, oferty, czy CV. </a:t>
            </a:r>
          </a:p>
          <a:p>
            <a:r>
              <a:rPr lang="pl-PL" dirty="0"/>
              <a:t>Jeżeli w mailu znajduje się załącznik, najlepiej o tym wspomnieć, pisząc: „</a:t>
            </a:r>
            <a:r>
              <a:rPr lang="pl-PL" b="1" dirty="0"/>
              <a:t>Do maila dołączam plik w formie załącznika</a:t>
            </a:r>
            <a:r>
              <a:rPr lang="pl-PL" dirty="0"/>
              <a:t>”. To najlepszy sposób na upewnienie się, że odbiorca zwróci uwagę na dokumenty i nie usunie wiadomości jeszcze przed ich pobraniem.</a:t>
            </a:r>
          </a:p>
          <a:p>
            <a:r>
              <a:rPr lang="pl-PL" sz="2800" b="1" dirty="0">
                <a:latin typeface="Arial Black" panose="020B0A04020102020204" pitchFamily="34" charset="0"/>
              </a:rPr>
              <a:t>ZAŁĄCZAMY, WŁĄCZAMY, WYŁĄCZAMY</a:t>
            </a:r>
          </a:p>
        </p:txBody>
      </p:sp>
    </p:spTree>
    <p:extLst>
      <p:ext uri="{BB962C8B-B14F-4D97-AF65-F5344CB8AC3E}">
        <p14:creationId xmlns:p14="http://schemas.microsoft.com/office/powerpoint/2010/main" val="337074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SKRÓTY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925" y="1751162"/>
            <a:ext cx="6861626" cy="45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NIE </a:t>
            </a:r>
            <a:r>
              <a:rPr lang="pl-PL" b="1" dirty="0"/>
              <a:t>SKRÓTOM 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@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W m., czyli w miejscu, </a:t>
            </a:r>
          </a:p>
          <a:p>
            <a:r>
              <a:rPr lang="pl-PL" dirty="0"/>
              <a:t>wg czyli według, </a:t>
            </a:r>
          </a:p>
          <a:p>
            <a:r>
              <a:rPr lang="pl-PL" dirty="0" err="1"/>
              <a:t>pozdr</a:t>
            </a:r>
            <a:r>
              <a:rPr lang="pl-PL" dirty="0"/>
              <a:t>.  czyli pozdrawiam,</a:t>
            </a:r>
          </a:p>
          <a:p>
            <a:r>
              <a:rPr lang="pl-PL" dirty="0"/>
              <a:t>w.  wedle,</a:t>
            </a:r>
          </a:p>
          <a:p>
            <a:r>
              <a:rPr lang="pl-PL" dirty="0">
                <a:solidFill>
                  <a:srgbClr val="FF0000"/>
                </a:solidFill>
              </a:rPr>
              <a:t>@  -</a:t>
            </a:r>
            <a:r>
              <a:rPr lang="pl-PL" dirty="0">
                <a:solidFill>
                  <a:schemeClr val="tx1"/>
                </a:solidFill>
              </a:rPr>
              <a:t>czyli mail, wiadomość ????</a:t>
            </a:r>
          </a:p>
          <a:p>
            <a:r>
              <a:rPr lang="pl-PL" dirty="0">
                <a:solidFill>
                  <a:schemeClr val="tx1"/>
                </a:solidFill>
              </a:rPr>
              <a:t>p. –proszę itp..</a:t>
            </a:r>
          </a:p>
          <a:p>
            <a:r>
              <a:rPr lang="pl-PL" dirty="0"/>
              <a:t>Takich oraz innych skrótów w mailach oficjalnych powinniśmy unikać. Szczególnie jeśli skróty mogą być niejednoznacznie zinterpretowane, bo ograniczają się do jednej litery. </a:t>
            </a:r>
          </a:p>
          <a:p>
            <a:r>
              <a:rPr lang="pl-PL" sz="3600" b="1" dirty="0"/>
              <a:t>Komunikatywność tekstu to jedna z jego najważniejszych cech.</a:t>
            </a:r>
          </a:p>
          <a:p>
            <a:r>
              <a:rPr lang="pl-PL" sz="3600" b="1" dirty="0"/>
              <a:t>                     </a:t>
            </a:r>
            <a:r>
              <a:rPr lang="pl-PL" sz="4800" dirty="0"/>
              <a:t>     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706" y="1845734"/>
            <a:ext cx="3692105" cy="3399126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 rot="19637821">
            <a:off x="7279739" y="3368596"/>
            <a:ext cx="3634088" cy="353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 rot="13335801">
            <a:off x="7508532" y="3560870"/>
            <a:ext cx="3544524" cy="353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2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92" y="1863306"/>
            <a:ext cx="9910025" cy="401128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62642" y="4399472"/>
            <a:ext cx="1639018" cy="163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/>
              <a:t>Magdalena  Nowak</a:t>
            </a:r>
          </a:p>
        </p:txBody>
      </p:sp>
    </p:spTree>
    <p:extLst>
      <p:ext uri="{BB962C8B-B14F-4D97-AF65-F5344CB8AC3E}">
        <p14:creationId xmlns:p14="http://schemas.microsoft.com/office/powerpoint/2010/main" val="311459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POŻEGNANIE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E-mail z pewnością należy zakończyć w grzeczny sposób. </a:t>
            </a:r>
          </a:p>
          <a:p>
            <a:r>
              <a:rPr lang="pl-PL" dirty="0"/>
              <a:t>Dopuszczalne jest pozdrawianie, czyli formy: "pozdrawiam" lub "z pozdrowieniami". </a:t>
            </a:r>
          </a:p>
          <a:p>
            <a:r>
              <a:rPr lang="pl-PL" dirty="0"/>
              <a:t>W </a:t>
            </a:r>
            <a:r>
              <a:rPr lang="pl-PL" dirty="0">
                <a:hlinkClick r:id="rId2"/>
              </a:rPr>
              <a:t>oficjalnych e-mailach</a:t>
            </a:r>
            <a:r>
              <a:rPr lang="pl-PL" dirty="0"/>
              <a:t>  "z wyrazami szacunku" lub "z poważaniem". </a:t>
            </a:r>
          </a:p>
          <a:p>
            <a:endParaRPr lang="pl-PL" dirty="0"/>
          </a:p>
          <a:p>
            <a:r>
              <a:rPr lang="pl-PL" b="1" dirty="0"/>
              <a:t>Po formule pożegnalnej nie stosujemy przecinków. </a:t>
            </a:r>
          </a:p>
          <a:p>
            <a:r>
              <a:rPr lang="pl-PL" dirty="0"/>
              <a:t>Warto też pamiętać, że stosowanie w części pożegnalnej jakichkolwiek zdań, które wymuszają na odbiorcy odpowiedź, jest niegrzeczne.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143" y="1737361"/>
            <a:ext cx="4185537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6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WSKAZÓWKI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E-mail powinien być krótki i precyzyjny.</a:t>
            </a:r>
            <a:br>
              <a:rPr lang="pl-PL" dirty="0"/>
            </a:br>
            <a:endParaRPr lang="pl-PL" dirty="0"/>
          </a:p>
          <a:p>
            <a:r>
              <a:rPr lang="pl-PL" dirty="0"/>
              <a:t>Należy w nim zamieścić i wyeksponować kluczową informację, której dotyczy wiadomość.</a:t>
            </a:r>
            <a:br>
              <a:rPr lang="pl-PL" dirty="0"/>
            </a:br>
            <a:endParaRPr lang="pl-PL" dirty="0"/>
          </a:p>
          <a:p>
            <a:r>
              <a:rPr lang="pl-PL" dirty="0"/>
              <a:t>Jeśli wiadomość musi być długa, lepiej wysłać ją w formie załącznika, natomiast w treści </a:t>
            </a:r>
            <a:r>
              <a:rPr lang="pl-PL" b="1" dirty="0"/>
              <a:t>e-maila</a:t>
            </a:r>
            <a:r>
              <a:rPr lang="pl-PL" dirty="0"/>
              <a:t> napisać co zawiera załącznik i co należy z nim zrobić.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780" y="66287"/>
            <a:ext cx="7211683" cy="16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POZDRAWIANIE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816" y="2329131"/>
            <a:ext cx="6771736" cy="33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9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88" y="286603"/>
            <a:ext cx="9635704" cy="53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98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rial Black" panose="020B0A04020102020204" pitchFamily="34" charset="0"/>
              </a:rPr>
              <a:t>PRZECINEK</a:t>
            </a:r>
            <a:br>
              <a:rPr lang="pl-PL">
                <a:latin typeface="Arial Black" panose="020B0A04020102020204" pitchFamily="34" charset="0"/>
              </a:rPr>
            </a:br>
            <a:r>
              <a:rPr lang="pl-PL">
                <a:latin typeface="Arial Black" panose="020B0A04020102020204" pitchFamily="34" charset="0"/>
              </a:rPr>
              <a:t>Plik/Opcje/Poczta/Podpisy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44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0" y="175536"/>
            <a:ext cx="9834113" cy="592333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288656" y="415999"/>
            <a:ext cx="3226279" cy="3595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TEMAT-</a:t>
            </a:r>
            <a:r>
              <a:rPr lang="pl-PL" dirty="0"/>
              <a:t> e-maila nigdy nie może być pusty.</a:t>
            </a:r>
          </a:p>
          <a:p>
            <a:r>
              <a:rPr lang="pl-PL" dirty="0"/>
              <a:t>Temat nie może być za długi (unikajmy wklejania treści wiadomości w temacie).</a:t>
            </a:r>
          </a:p>
        </p:txBody>
      </p:sp>
    </p:spTree>
    <p:extLst>
      <p:ext uri="{BB962C8B-B14F-4D97-AF65-F5344CB8AC3E}">
        <p14:creationId xmlns:p14="http://schemas.microsoft.com/office/powerpoint/2010/main" val="14053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TYTUŁ- </a:t>
            </a:r>
            <a:r>
              <a:rPr lang="pl-PL" b="1" dirty="0">
                <a:latin typeface="Arial Black" panose="020B0A04020102020204" pitchFamily="34" charset="0"/>
              </a:rPr>
              <a:t>NIEDZIELA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Tytuł  usprawnia komunikację. </a:t>
            </a:r>
          </a:p>
          <a:p>
            <a:r>
              <a:rPr lang="pl-PL" dirty="0"/>
              <a:t>Po pierwsze, po tytule  można od razu zweryfikować, czego dotyczy otrzymana wiadomość.</a:t>
            </a:r>
          </a:p>
          <a:p>
            <a:r>
              <a:rPr lang="pl-PL" dirty="0"/>
              <a:t>Po drugie – łatwiej JEST określić, czy jest to sprawa pilna.</a:t>
            </a:r>
          </a:p>
          <a:p>
            <a:r>
              <a:rPr lang="pl-PL" dirty="0"/>
              <a:t>Odpowiednio zatytułowany e-mail można potem łatwiej odnaleźć w skrzynce. </a:t>
            </a:r>
          </a:p>
          <a:p>
            <a:r>
              <a:rPr lang="pl-PL" dirty="0"/>
              <a:t>Tytuł powinien być krótki  - musi zawierać po prostu zwięzłe streszczenie treści wiadomości.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5586" y="1845734"/>
            <a:ext cx="3623094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WSKAZÓWKI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Pisząc do kolegów można posługiwać się językiem nieoficjalnym.</a:t>
            </a:r>
          </a:p>
          <a:p>
            <a:r>
              <a:rPr lang="pl-PL" dirty="0"/>
              <a:t> Jeśli jednak jest to </a:t>
            </a:r>
            <a:r>
              <a:rPr lang="pl-PL" b="1" dirty="0"/>
              <a:t>wiadomość służbowa, powinna wyglądać profesjonalnie</a:t>
            </a:r>
            <a:r>
              <a:rPr lang="pl-PL" dirty="0"/>
              <a:t>, jak krótka notatka służbowa.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834" y="1845734"/>
            <a:ext cx="4796287" cy="37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PRZYWITANIE –</a:t>
            </a:r>
            <a:r>
              <a:rPr lang="pl-PL" sz="5400" dirty="0">
                <a:solidFill>
                  <a:srgbClr val="0070C0"/>
                </a:solidFill>
                <a:latin typeface="Arial Black" panose="020B0A04020102020204" pitchFamily="34" charset="0"/>
              </a:rPr>
              <a:t>NIE WITAM</a:t>
            </a:r>
            <a:endParaRPr lang="pl-PL" sz="54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To jeden z najczęściej popełnianych błędów, nie tylko w mailach. Chodzi o zaczynanie wiadomości od słowa "Witam". Witać może jedynie gospodarz swoich gości. Kiedy my wysyłamy do kogoś "e-mail", nie jesteśmy gospodarzami, wręcz odwrotnie. </a:t>
            </a:r>
          </a:p>
          <a:p>
            <a:r>
              <a:rPr lang="pl-PL" dirty="0"/>
              <a:t>W sytuacji formalnej najlepiej zaczynać wiadomość od słów: </a:t>
            </a:r>
            <a:r>
              <a:rPr lang="pl-PL" b="1" dirty="0"/>
              <a:t>"Szanowny Panie/Szanowna Pani</a:t>
            </a:r>
            <a:r>
              <a:rPr lang="pl-PL" dirty="0"/>
              <a:t>". Szczególnie jeśli to pierwszy mail, którego do danej osoby wysyłamy. Kolejne możemy już rozpoczynać od "</a:t>
            </a:r>
            <a:r>
              <a:rPr lang="pl-PL" b="1" dirty="0"/>
              <a:t>Dzień dobry". </a:t>
            </a:r>
          </a:p>
          <a:p>
            <a:r>
              <a:rPr lang="pl-PL" dirty="0"/>
              <a:t>Ale tylko i wyłącznie taka formuła powitania stosowana w języku mówionym jest dopuszczalna w mailach. "</a:t>
            </a:r>
            <a:r>
              <a:rPr lang="pl-PL" dirty="0">
                <a:solidFill>
                  <a:srgbClr val="FF0000"/>
                </a:solidFill>
              </a:rPr>
              <a:t>Dobry wieczór</a:t>
            </a:r>
            <a:r>
              <a:rPr lang="pl-PL" dirty="0"/>
              <a:t>" nie będzie już odpowiednim powitaniem. </a:t>
            </a:r>
          </a:p>
          <a:p>
            <a:r>
              <a:rPr lang="pl-PL" dirty="0"/>
              <a:t>Zwrot powitalny kończymy </a:t>
            </a:r>
            <a:r>
              <a:rPr lang="pl-PL" sz="2800" b="1" dirty="0"/>
              <a:t>PRZECINKIEM</a:t>
            </a:r>
            <a:r>
              <a:rPr lang="pl-PL" sz="2800" dirty="0"/>
              <a:t>,</a:t>
            </a:r>
            <a:r>
              <a:rPr lang="pl-PL" dirty="0"/>
              <a:t> unikamy natomiast wykrzykników.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128" y="1845733"/>
            <a:ext cx="4937125" cy="4123745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 rot="20063744">
            <a:off x="7683436" y="1122533"/>
            <a:ext cx="3031375" cy="188491"/>
          </a:xfrm>
          <a:prstGeom prst="rightArrow">
            <a:avLst>
              <a:gd name="adj1" fmla="val 8867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60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STYL WYPOWIEDZI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/>
          </a:p>
          <a:p>
            <a:r>
              <a:rPr lang="pl-PL" dirty="0"/>
              <a:t>Styl wypowiedzi należy dostosować do adresata wiadomości.</a:t>
            </a:r>
          </a:p>
          <a:p>
            <a:r>
              <a:rPr lang="pl-PL" dirty="0"/>
              <a:t>A) oficjalnie zwracać się do osób, których nie znamy, które mają wyższe stanowisko lub są starsze, a mniej oficjalnie do osób znajomych lub w miejscach, w których panuje taka konwencja.</a:t>
            </a:r>
            <a:br>
              <a:rPr lang="pl-PL" dirty="0"/>
            </a:br>
            <a:endParaRPr lang="pl-PL" dirty="0"/>
          </a:p>
          <a:p>
            <a:r>
              <a:rPr lang="pl-PL" dirty="0"/>
              <a:t>B) W przypadku bliskiej zażyłości z adresatem, w kontaktach prywatnych, stosuje się formy „Cześć”. </a:t>
            </a:r>
          </a:p>
          <a:p>
            <a:r>
              <a:rPr lang="pl-PL" dirty="0"/>
              <a:t>C) Jeśli wymieniamy z daną osobą kilka wiadomości w jednym dniu, możesz w kolejnych e-mailach zrezygnować z powitania. Wystarczy napisać tylko imię.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692" y="1949571"/>
            <a:ext cx="5098210" cy="36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3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Wewnątrz firmy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Cześć  Karolino,</a:t>
            </a:r>
          </a:p>
          <a:p>
            <a:pPr marL="0" indent="0">
              <a:buNone/>
            </a:pPr>
            <a:r>
              <a:rPr lang="pl-PL" dirty="0"/>
              <a:t>W załączniku przesyłam szkic sprawozdania finansowego. Przejrzyj   go   proszę i odeślij  wraz z uwagami, najlepiej do końca dnia.</a:t>
            </a:r>
          </a:p>
          <a:p>
            <a:pPr marL="0" indent="0">
              <a:buNone/>
            </a:pPr>
            <a:r>
              <a:rPr lang="pl-PL" dirty="0"/>
              <a:t>Pozdrawiam</a:t>
            </a:r>
            <a:br>
              <a:rPr lang="pl-PL" dirty="0"/>
            </a:br>
            <a:r>
              <a:rPr lang="pl-PL" dirty="0"/>
              <a:t>Karol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90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wymieniamy wiadomości z bliskimi osobami, piszmy swobodnie, </a:t>
            </a:r>
            <a:r>
              <a:rPr lang="pl-PL" b="1" dirty="0"/>
              <a:t>lecz zgodnie z regułami języka polskiego. </a:t>
            </a:r>
          </a:p>
          <a:p>
            <a:r>
              <a:rPr lang="pl-PL" dirty="0"/>
              <a:t>Podczas kontaktów oficjalnych starajmy się używać zwrotów grzecznościowych i zachować spójność oraz rzetelność naszych wypowiedzi. </a:t>
            </a:r>
          </a:p>
          <a:p>
            <a:r>
              <a:rPr lang="pl-PL" dirty="0"/>
              <a:t>Ponadto pamiętajmy o dystansie dzielącym nas i naszego odbiorcę.</a:t>
            </a:r>
          </a:p>
          <a:p>
            <a:r>
              <a:rPr lang="pl-PL" b="1" dirty="0"/>
              <a:t>WYRAZY PISZEMY „WIELKĄ LITERĄ” A NIE „Z WIELKIEJ LITERY”</a:t>
            </a:r>
          </a:p>
          <a:p>
            <a:endParaRPr lang="pl-PL" b="1" dirty="0"/>
          </a:p>
          <a:p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204" y="1"/>
            <a:ext cx="980823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01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682</TotalTime>
  <Words>999</Words>
  <Application>Microsoft Office PowerPoint</Application>
  <PresentationFormat>Panoramiczny</PresentationFormat>
  <Paragraphs>80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 Black</vt:lpstr>
      <vt:lpstr>Calibri</vt:lpstr>
      <vt:lpstr>Calibri Light</vt:lpstr>
      <vt:lpstr>Times New Roman</vt:lpstr>
      <vt:lpstr>Retrospekcja</vt:lpstr>
      <vt:lpstr>                                                                 Jak poprawnie pisać oficjalne e-maile E-mail czy mail ? Każda z powyższych pisowni jest  poprawna,  e-mail ma charakter oficjalny, podczas gdy mail  potoczny. </vt:lpstr>
      <vt:lpstr>WSKAZÓWKI </vt:lpstr>
      <vt:lpstr>Prezentacja programu PowerPoint</vt:lpstr>
      <vt:lpstr>TYTUŁ- NIEDZIELA </vt:lpstr>
      <vt:lpstr>WSKAZÓWKI</vt:lpstr>
      <vt:lpstr>PRZYWITANIE –NIE WITAM</vt:lpstr>
      <vt:lpstr>STYL WYPOWIEDZI</vt:lpstr>
      <vt:lpstr>Wewnątrz firmy</vt:lpstr>
      <vt:lpstr> </vt:lpstr>
      <vt:lpstr>Prezentacja programu PowerPoint</vt:lpstr>
      <vt:lpstr>WSKAZÓWKI- PODKREŚLENIE FUNKCJI</vt:lpstr>
      <vt:lpstr>WSKAZÓWKI </vt:lpstr>
      <vt:lpstr>Emotikony</vt:lpstr>
      <vt:lpstr>WSKAZÓWKI </vt:lpstr>
      <vt:lpstr>ZAŁĄCZNIKI</vt:lpstr>
      <vt:lpstr>SKRÓTY</vt:lpstr>
      <vt:lpstr>NIE SKRÓTOM  @ </vt:lpstr>
      <vt:lpstr>Prezentacja programu PowerPoint</vt:lpstr>
      <vt:lpstr>POŻEGNANIE </vt:lpstr>
      <vt:lpstr>POZDRAWIANIE</vt:lpstr>
      <vt:lpstr>Prezentacja programu PowerPoint</vt:lpstr>
      <vt:lpstr>PRZECINEK Plik/Opcje/Poczta/Podpisy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Szczerbak</dc:creator>
  <cp:lastModifiedBy>Marcin Palcewicz</cp:lastModifiedBy>
  <cp:revision>45</cp:revision>
  <dcterms:created xsi:type="dcterms:W3CDTF">2021-04-09T16:02:41Z</dcterms:created>
  <dcterms:modified xsi:type="dcterms:W3CDTF">2021-05-16T17:17:21Z</dcterms:modified>
</cp:coreProperties>
</file>